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540" r:id="rId3"/>
    <p:sldId id="528" r:id="rId4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56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pos="793" userDrawn="1">
          <p15:clr>
            <a:srgbClr val="A4A3A4"/>
          </p15:clr>
        </p15:guide>
        <p15:guide id="4" orient="horz" pos="1661" userDrawn="1">
          <p15:clr>
            <a:srgbClr val="A4A3A4"/>
          </p15:clr>
        </p15:guide>
        <p15:guide id="5" pos="4989" userDrawn="1">
          <p15:clr>
            <a:srgbClr val="A4A3A4"/>
          </p15:clr>
        </p15:guide>
        <p15:guide id="6" orient="horz" pos="1026" userDrawn="1">
          <p15:clr>
            <a:srgbClr val="A4A3A4"/>
          </p15:clr>
        </p15:guide>
        <p15:guide id="7" pos="1973" userDrawn="1">
          <p15:clr>
            <a:srgbClr val="A4A3A4"/>
          </p15:clr>
        </p15:guide>
        <p15:guide id="8" pos="381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0A20"/>
    <a:srgbClr val="CD0202"/>
    <a:srgbClr val="AD0A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/>
    <p:restoredTop sz="77687" autoAdjust="0"/>
  </p:normalViewPr>
  <p:slideViewPr>
    <p:cSldViewPr snapToGrid="0" snapToObjects="1">
      <p:cViewPr varScale="1">
        <p:scale>
          <a:sx n="93" d="100"/>
          <a:sy n="93" d="100"/>
        </p:scale>
        <p:origin x="3304" y="208"/>
      </p:cViewPr>
      <p:guideLst>
        <p:guide orient="horz" pos="1956"/>
        <p:guide pos="2880"/>
        <p:guide pos="793"/>
        <p:guide orient="horz" pos="1661"/>
        <p:guide pos="4989"/>
        <p:guide orient="horz" pos="1026"/>
        <p:guide pos="1973"/>
        <p:guide pos="38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Nonnen" userId="5b3f43be-1e67-4f93-86b1-7bc150b366db" providerId="ADAL" clId="{BF0EC711-144A-B441-B402-00CE209A0C72}"/>
    <pc:docChg chg="undo addSld delSld modSld">
      <pc:chgData name="Jan Nonnen" userId="5b3f43be-1e67-4f93-86b1-7bc150b366db" providerId="ADAL" clId="{BF0EC711-144A-B441-B402-00CE209A0C72}" dt="2019-05-17T07:29:26.423" v="106" actId="20577"/>
      <pc:docMkLst>
        <pc:docMk/>
      </pc:docMkLst>
      <pc:sldChg chg="modSp">
        <pc:chgData name="Jan Nonnen" userId="5b3f43be-1e67-4f93-86b1-7bc150b366db" providerId="ADAL" clId="{BF0EC711-144A-B441-B402-00CE209A0C72}" dt="2019-05-17T07:29:26.423" v="106" actId="20577"/>
        <pc:sldMkLst>
          <pc:docMk/>
          <pc:sldMk cId="2368969306" sldId="256"/>
        </pc:sldMkLst>
        <pc:spChg chg="mod">
          <ac:chgData name="Jan Nonnen" userId="5b3f43be-1e67-4f93-86b1-7bc150b366db" providerId="ADAL" clId="{BF0EC711-144A-B441-B402-00CE209A0C72}" dt="2019-05-17T07:29:26.423" v="106" actId="20577"/>
          <ac:spMkLst>
            <pc:docMk/>
            <pc:sldMk cId="2368969306" sldId="256"/>
            <ac:spMk id="3" creationId="{00000000-0000-0000-0000-000000000000}"/>
          </ac:spMkLst>
        </pc:spChg>
      </pc:sldChg>
      <pc:sldChg chg="del">
        <pc:chgData name="Jan Nonnen" userId="5b3f43be-1e67-4f93-86b1-7bc150b366db" providerId="ADAL" clId="{BF0EC711-144A-B441-B402-00CE209A0C72}" dt="2019-05-17T07:28:55.100" v="0" actId="2696"/>
        <pc:sldMkLst>
          <pc:docMk/>
          <pc:sldMk cId="1961743387" sldId="257"/>
        </pc:sldMkLst>
      </pc:sldChg>
      <pc:sldChg chg="del">
        <pc:chgData name="Jan Nonnen" userId="5b3f43be-1e67-4f93-86b1-7bc150b366db" providerId="ADAL" clId="{BF0EC711-144A-B441-B402-00CE209A0C72}" dt="2019-05-17T07:28:55.118" v="1" actId="2696"/>
        <pc:sldMkLst>
          <pc:docMk/>
          <pc:sldMk cId="475100454" sldId="258"/>
        </pc:sldMkLst>
      </pc:sldChg>
      <pc:sldChg chg="del">
        <pc:chgData name="Jan Nonnen" userId="5b3f43be-1e67-4f93-86b1-7bc150b366db" providerId="ADAL" clId="{BF0EC711-144A-B441-B402-00CE209A0C72}" dt="2019-05-17T07:28:55.175" v="4" actId="2696"/>
        <pc:sldMkLst>
          <pc:docMk/>
          <pc:sldMk cId="2584009283" sldId="259"/>
        </pc:sldMkLst>
      </pc:sldChg>
      <pc:sldChg chg="del">
        <pc:chgData name="Jan Nonnen" userId="5b3f43be-1e67-4f93-86b1-7bc150b366db" providerId="ADAL" clId="{BF0EC711-144A-B441-B402-00CE209A0C72}" dt="2019-05-17T07:28:55.192" v="5" actId="2696"/>
        <pc:sldMkLst>
          <pc:docMk/>
          <pc:sldMk cId="1678358750" sldId="260"/>
        </pc:sldMkLst>
      </pc:sldChg>
      <pc:sldChg chg="del">
        <pc:chgData name="Jan Nonnen" userId="5b3f43be-1e67-4f93-86b1-7bc150b366db" providerId="ADAL" clId="{BF0EC711-144A-B441-B402-00CE209A0C72}" dt="2019-05-17T07:28:55.204" v="6" actId="2696"/>
        <pc:sldMkLst>
          <pc:docMk/>
          <pc:sldMk cId="293499642" sldId="261"/>
        </pc:sldMkLst>
      </pc:sldChg>
      <pc:sldChg chg="del">
        <pc:chgData name="Jan Nonnen" userId="5b3f43be-1e67-4f93-86b1-7bc150b366db" providerId="ADAL" clId="{BF0EC711-144A-B441-B402-00CE209A0C72}" dt="2019-05-17T07:28:55.137" v="2" actId="2696"/>
        <pc:sldMkLst>
          <pc:docMk/>
          <pc:sldMk cId="1269823494" sldId="262"/>
        </pc:sldMkLst>
      </pc:sldChg>
      <pc:sldChg chg="del">
        <pc:chgData name="Jan Nonnen" userId="5b3f43be-1e67-4f93-86b1-7bc150b366db" providerId="ADAL" clId="{BF0EC711-144A-B441-B402-00CE209A0C72}" dt="2019-05-17T07:28:55.155" v="3" actId="2696"/>
        <pc:sldMkLst>
          <pc:docMk/>
          <pc:sldMk cId="2497011036" sldId="263"/>
        </pc:sldMkLst>
      </pc:sldChg>
      <pc:sldChg chg="del">
        <pc:chgData name="Jan Nonnen" userId="5b3f43be-1e67-4f93-86b1-7bc150b366db" providerId="ADAL" clId="{BF0EC711-144A-B441-B402-00CE209A0C72}" dt="2019-05-17T07:28:55.299" v="11" actId="2696"/>
        <pc:sldMkLst>
          <pc:docMk/>
          <pc:sldMk cId="186160785" sldId="264"/>
        </pc:sldMkLst>
      </pc:sldChg>
      <pc:sldChg chg="del">
        <pc:chgData name="Jan Nonnen" userId="5b3f43be-1e67-4f93-86b1-7bc150b366db" providerId="ADAL" clId="{BF0EC711-144A-B441-B402-00CE209A0C72}" dt="2019-05-17T07:28:55.314" v="12" actId="2696"/>
        <pc:sldMkLst>
          <pc:docMk/>
          <pc:sldMk cId="1474244261" sldId="266"/>
        </pc:sldMkLst>
      </pc:sldChg>
      <pc:sldChg chg="del">
        <pc:chgData name="Jan Nonnen" userId="5b3f43be-1e67-4f93-86b1-7bc150b366db" providerId="ADAL" clId="{BF0EC711-144A-B441-B402-00CE209A0C72}" dt="2019-05-17T07:28:55.326" v="13" actId="2696"/>
        <pc:sldMkLst>
          <pc:docMk/>
          <pc:sldMk cId="2700506615" sldId="267"/>
        </pc:sldMkLst>
      </pc:sldChg>
      <pc:sldChg chg="del">
        <pc:chgData name="Jan Nonnen" userId="5b3f43be-1e67-4f93-86b1-7bc150b366db" providerId="ADAL" clId="{BF0EC711-144A-B441-B402-00CE209A0C72}" dt="2019-05-17T07:28:55.231" v="8" actId="2696"/>
        <pc:sldMkLst>
          <pc:docMk/>
          <pc:sldMk cId="1086247687" sldId="268"/>
        </pc:sldMkLst>
      </pc:sldChg>
      <pc:sldChg chg="del">
        <pc:chgData name="Jan Nonnen" userId="5b3f43be-1e67-4f93-86b1-7bc150b366db" providerId="ADAL" clId="{BF0EC711-144A-B441-B402-00CE209A0C72}" dt="2019-05-17T07:28:55.589" v="22" actId="2696"/>
        <pc:sldMkLst>
          <pc:docMk/>
          <pc:sldMk cId="3672285783" sldId="270"/>
        </pc:sldMkLst>
      </pc:sldChg>
      <pc:sldChg chg="del">
        <pc:chgData name="Jan Nonnen" userId="5b3f43be-1e67-4f93-86b1-7bc150b366db" providerId="ADAL" clId="{BF0EC711-144A-B441-B402-00CE209A0C72}" dt="2019-05-17T07:28:55.363" v="14" actId="2696"/>
        <pc:sldMkLst>
          <pc:docMk/>
          <pc:sldMk cId="3840135159" sldId="271"/>
        </pc:sldMkLst>
      </pc:sldChg>
      <pc:sldChg chg="del">
        <pc:chgData name="Jan Nonnen" userId="5b3f43be-1e67-4f93-86b1-7bc150b366db" providerId="ADAL" clId="{BF0EC711-144A-B441-B402-00CE209A0C72}" dt="2019-05-17T07:28:55.381" v="15" actId="2696"/>
        <pc:sldMkLst>
          <pc:docMk/>
          <pc:sldMk cId="1267126151" sldId="272"/>
        </pc:sldMkLst>
      </pc:sldChg>
      <pc:sldChg chg="del">
        <pc:chgData name="Jan Nonnen" userId="5b3f43be-1e67-4f93-86b1-7bc150b366db" providerId="ADAL" clId="{BF0EC711-144A-B441-B402-00CE209A0C72}" dt="2019-05-17T07:28:55.397" v="16" actId="2696"/>
        <pc:sldMkLst>
          <pc:docMk/>
          <pc:sldMk cId="1993802540" sldId="273"/>
        </pc:sldMkLst>
      </pc:sldChg>
      <pc:sldChg chg="del">
        <pc:chgData name="Jan Nonnen" userId="5b3f43be-1e67-4f93-86b1-7bc150b366db" providerId="ADAL" clId="{BF0EC711-144A-B441-B402-00CE209A0C72}" dt="2019-05-17T07:28:55.413" v="17" actId="2696"/>
        <pc:sldMkLst>
          <pc:docMk/>
          <pc:sldMk cId="1651571493" sldId="274"/>
        </pc:sldMkLst>
      </pc:sldChg>
      <pc:sldChg chg="del">
        <pc:chgData name="Jan Nonnen" userId="5b3f43be-1e67-4f93-86b1-7bc150b366db" providerId="ADAL" clId="{BF0EC711-144A-B441-B402-00CE209A0C72}" dt="2019-05-17T07:28:55.470" v="18" actId="2696"/>
        <pc:sldMkLst>
          <pc:docMk/>
          <pc:sldMk cId="4105986061" sldId="275"/>
        </pc:sldMkLst>
      </pc:sldChg>
      <pc:sldChg chg="del">
        <pc:chgData name="Jan Nonnen" userId="5b3f43be-1e67-4f93-86b1-7bc150b366db" providerId="ADAL" clId="{BF0EC711-144A-B441-B402-00CE209A0C72}" dt="2019-05-17T07:28:55.671" v="27" actId="2696"/>
        <pc:sldMkLst>
          <pc:docMk/>
          <pc:sldMk cId="2298186853" sldId="276"/>
        </pc:sldMkLst>
      </pc:sldChg>
      <pc:sldChg chg="del">
        <pc:chgData name="Jan Nonnen" userId="5b3f43be-1e67-4f93-86b1-7bc150b366db" providerId="ADAL" clId="{BF0EC711-144A-B441-B402-00CE209A0C72}" dt="2019-05-17T07:28:56.029" v="43" actId="2696"/>
        <pc:sldMkLst>
          <pc:docMk/>
          <pc:sldMk cId="2519726796" sldId="277"/>
        </pc:sldMkLst>
      </pc:sldChg>
      <pc:sldChg chg="del">
        <pc:chgData name="Jan Nonnen" userId="5b3f43be-1e67-4f93-86b1-7bc150b366db" providerId="ADAL" clId="{BF0EC711-144A-B441-B402-00CE209A0C72}" dt="2019-05-17T07:28:56.045" v="44" actId="2696"/>
        <pc:sldMkLst>
          <pc:docMk/>
          <pc:sldMk cId="1781694611" sldId="278"/>
        </pc:sldMkLst>
      </pc:sldChg>
      <pc:sldChg chg="del">
        <pc:chgData name="Jan Nonnen" userId="5b3f43be-1e67-4f93-86b1-7bc150b366db" providerId="ADAL" clId="{BF0EC711-144A-B441-B402-00CE209A0C72}" dt="2019-05-17T07:28:56.067" v="45" actId="2696"/>
        <pc:sldMkLst>
          <pc:docMk/>
          <pc:sldMk cId="1882887407" sldId="279"/>
        </pc:sldMkLst>
      </pc:sldChg>
      <pc:sldChg chg="del">
        <pc:chgData name="Jan Nonnen" userId="5b3f43be-1e67-4f93-86b1-7bc150b366db" providerId="ADAL" clId="{BF0EC711-144A-B441-B402-00CE209A0C72}" dt="2019-05-17T07:28:56.002" v="41" actId="2696"/>
        <pc:sldMkLst>
          <pc:docMk/>
          <pc:sldMk cId="198418718" sldId="280"/>
        </pc:sldMkLst>
      </pc:sldChg>
      <pc:sldChg chg="del">
        <pc:chgData name="Jan Nonnen" userId="5b3f43be-1e67-4f93-86b1-7bc150b366db" providerId="ADAL" clId="{BF0EC711-144A-B441-B402-00CE209A0C72}" dt="2019-05-17T07:28:56.123" v="48" actId="2696"/>
        <pc:sldMkLst>
          <pc:docMk/>
          <pc:sldMk cId="1782709716" sldId="281"/>
        </pc:sldMkLst>
      </pc:sldChg>
      <pc:sldChg chg="del">
        <pc:chgData name="Jan Nonnen" userId="5b3f43be-1e67-4f93-86b1-7bc150b366db" providerId="ADAL" clId="{BF0EC711-144A-B441-B402-00CE209A0C72}" dt="2019-05-17T07:28:56.153" v="49" actId="2696"/>
        <pc:sldMkLst>
          <pc:docMk/>
          <pc:sldMk cId="2162335625" sldId="282"/>
        </pc:sldMkLst>
      </pc:sldChg>
      <pc:sldChg chg="del">
        <pc:chgData name="Jan Nonnen" userId="5b3f43be-1e67-4f93-86b1-7bc150b366db" providerId="ADAL" clId="{BF0EC711-144A-B441-B402-00CE209A0C72}" dt="2019-05-17T07:28:56.181" v="50" actId="2696"/>
        <pc:sldMkLst>
          <pc:docMk/>
          <pc:sldMk cId="255990695" sldId="283"/>
        </pc:sldMkLst>
      </pc:sldChg>
      <pc:sldChg chg="del">
        <pc:chgData name="Jan Nonnen" userId="5b3f43be-1e67-4f93-86b1-7bc150b366db" providerId="ADAL" clId="{BF0EC711-144A-B441-B402-00CE209A0C72}" dt="2019-05-17T07:28:56.204" v="51" actId="2696"/>
        <pc:sldMkLst>
          <pc:docMk/>
          <pc:sldMk cId="1685383980" sldId="284"/>
        </pc:sldMkLst>
      </pc:sldChg>
      <pc:sldChg chg="del">
        <pc:chgData name="Jan Nonnen" userId="5b3f43be-1e67-4f93-86b1-7bc150b366db" providerId="ADAL" clId="{BF0EC711-144A-B441-B402-00CE209A0C72}" dt="2019-05-17T07:28:56.099" v="47" actId="2696"/>
        <pc:sldMkLst>
          <pc:docMk/>
          <pc:sldMk cId="1386887702" sldId="285"/>
        </pc:sldMkLst>
      </pc:sldChg>
      <pc:sldChg chg="del">
        <pc:chgData name="Jan Nonnen" userId="5b3f43be-1e67-4f93-86b1-7bc150b366db" providerId="ADAL" clId="{BF0EC711-144A-B441-B402-00CE209A0C72}" dt="2019-05-17T07:28:55.258" v="9" actId="2696"/>
        <pc:sldMkLst>
          <pc:docMk/>
          <pc:sldMk cId="3368043468" sldId="286"/>
        </pc:sldMkLst>
      </pc:sldChg>
      <pc:sldChg chg="del">
        <pc:chgData name="Jan Nonnen" userId="5b3f43be-1e67-4f93-86b1-7bc150b366db" providerId="ADAL" clId="{BF0EC711-144A-B441-B402-00CE209A0C72}" dt="2019-05-17T07:28:56.874" v="83" actId="2696"/>
        <pc:sldMkLst>
          <pc:docMk/>
          <pc:sldMk cId="1289468307" sldId="287"/>
        </pc:sldMkLst>
      </pc:sldChg>
      <pc:sldChg chg="del">
        <pc:chgData name="Jan Nonnen" userId="5b3f43be-1e67-4f93-86b1-7bc150b366db" providerId="ADAL" clId="{BF0EC711-144A-B441-B402-00CE209A0C72}" dt="2019-05-17T07:28:56.901" v="85" actId="2696"/>
        <pc:sldMkLst>
          <pc:docMk/>
          <pc:sldMk cId="71161172" sldId="288"/>
        </pc:sldMkLst>
      </pc:sldChg>
      <pc:sldChg chg="del">
        <pc:chgData name="Jan Nonnen" userId="5b3f43be-1e67-4f93-86b1-7bc150b366db" providerId="ADAL" clId="{BF0EC711-144A-B441-B402-00CE209A0C72}" dt="2019-05-17T07:28:56.220" v="52" actId="2696"/>
        <pc:sldMkLst>
          <pc:docMk/>
          <pc:sldMk cId="55627718" sldId="289"/>
        </pc:sldMkLst>
      </pc:sldChg>
      <pc:sldChg chg="del">
        <pc:chgData name="Jan Nonnen" userId="5b3f43be-1e67-4f93-86b1-7bc150b366db" providerId="ADAL" clId="{BF0EC711-144A-B441-B402-00CE209A0C72}" dt="2019-05-17T07:28:55.731" v="30" actId="2696"/>
        <pc:sldMkLst>
          <pc:docMk/>
          <pc:sldMk cId="1791928414" sldId="290"/>
        </pc:sldMkLst>
      </pc:sldChg>
      <pc:sldChg chg="del">
        <pc:chgData name="Jan Nonnen" userId="5b3f43be-1e67-4f93-86b1-7bc150b366db" providerId="ADAL" clId="{BF0EC711-144A-B441-B402-00CE209A0C72}" dt="2019-05-17T07:28:55.713" v="29" actId="2696"/>
        <pc:sldMkLst>
          <pc:docMk/>
          <pc:sldMk cId="1475020876" sldId="291"/>
        </pc:sldMkLst>
      </pc:sldChg>
      <pc:sldChg chg="del">
        <pc:chgData name="Jan Nonnen" userId="5b3f43be-1e67-4f93-86b1-7bc150b366db" providerId="ADAL" clId="{BF0EC711-144A-B441-B402-00CE209A0C72}" dt="2019-05-17T07:28:55.277" v="10" actId="2696"/>
        <pc:sldMkLst>
          <pc:docMk/>
          <pc:sldMk cId="2932934507" sldId="292"/>
        </pc:sldMkLst>
      </pc:sldChg>
      <pc:sldChg chg="del">
        <pc:chgData name="Jan Nonnen" userId="5b3f43be-1e67-4f93-86b1-7bc150b366db" providerId="ADAL" clId="{BF0EC711-144A-B441-B402-00CE209A0C72}" dt="2019-05-17T07:28:55.843" v="36" actId="2696"/>
        <pc:sldMkLst>
          <pc:docMk/>
          <pc:sldMk cId="3740821423" sldId="293"/>
        </pc:sldMkLst>
      </pc:sldChg>
      <pc:sldChg chg="del">
        <pc:chgData name="Jan Nonnen" userId="5b3f43be-1e67-4f93-86b1-7bc150b366db" providerId="ADAL" clId="{BF0EC711-144A-B441-B402-00CE209A0C72}" dt="2019-05-17T07:28:55.692" v="28" actId="2696"/>
        <pc:sldMkLst>
          <pc:docMk/>
          <pc:sldMk cId="842264606" sldId="294"/>
        </pc:sldMkLst>
      </pc:sldChg>
      <pc:sldChg chg="del">
        <pc:chgData name="Jan Nonnen" userId="5b3f43be-1e67-4f93-86b1-7bc150b366db" providerId="ADAL" clId="{BF0EC711-144A-B441-B402-00CE209A0C72}" dt="2019-05-17T07:28:55.748" v="31" actId="2696"/>
        <pc:sldMkLst>
          <pc:docMk/>
          <pc:sldMk cId="1196589918" sldId="296"/>
        </pc:sldMkLst>
      </pc:sldChg>
      <pc:sldChg chg="del">
        <pc:chgData name="Jan Nonnen" userId="5b3f43be-1e67-4f93-86b1-7bc150b366db" providerId="ADAL" clId="{BF0EC711-144A-B441-B402-00CE209A0C72}" dt="2019-05-17T07:28:55.766" v="32" actId="2696"/>
        <pc:sldMkLst>
          <pc:docMk/>
          <pc:sldMk cId="1455492489" sldId="297"/>
        </pc:sldMkLst>
      </pc:sldChg>
      <pc:sldChg chg="del">
        <pc:chgData name="Jan Nonnen" userId="5b3f43be-1e67-4f93-86b1-7bc150b366db" providerId="ADAL" clId="{BF0EC711-144A-B441-B402-00CE209A0C72}" dt="2019-05-17T07:28:55.780" v="33" actId="2696"/>
        <pc:sldMkLst>
          <pc:docMk/>
          <pc:sldMk cId="3100885666" sldId="298"/>
        </pc:sldMkLst>
      </pc:sldChg>
      <pc:sldChg chg="del">
        <pc:chgData name="Jan Nonnen" userId="5b3f43be-1e67-4f93-86b1-7bc150b366db" providerId="ADAL" clId="{BF0EC711-144A-B441-B402-00CE209A0C72}" dt="2019-05-17T07:28:55.823" v="35" actId="2696"/>
        <pc:sldMkLst>
          <pc:docMk/>
          <pc:sldMk cId="172582962" sldId="299"/>
        </pc:sldMkLst>
      </pc:sldChg>
      <pc:sldChg chg="del">
        <pc:chgData name="Jan Nonnen" userId="5b3f43be-1e67-4f93-86b1-7bc150b366db" providerId="ADAL" clId="{BF0EC711-144A-B441-B402-00CE209A0C72}" dt="2019-05-17T07:28:55.958" v="39" actId="2696"/>
        <pc:sldMkLst>
          <pc:docMk/>
          <pc:sldMk cId="2326686929" sldId="300"/>
        </pc:sldMkLst>
      </pc:sldChg>
      <pc:sldChg chg="del">
        <pc:chgData name="Jan Nonnen" userId="5b3f43be-1e67-4f93-86b1-7bc150b366db" providerId="ADAL" clId="{BF0EC711-144A-B441-B402-00CE209A0C72}" dt="2019-05-17T07:28:55.933" v="38" actId="2696"/>
        <pc:sldMkLst>
          <pc:docMk/>
          <pc:sldMk cId="2278059833" sldId="301"/>
        </pc:sldMkLst>
      </pc:sldChg>
      <pc:sldChg chg="del">
        <pc:chgData name="Jan Nonnen" userId="5b3f43be-1e67-4f93-86b1-7bc150b366db" providerId="ADAL" clId="{BF0EC711-144A-B441-B402-00CE209A0C72}" dt="2019-05-17T07:28:55.984" v="40" actId="2696"/>
        <pc:sldMkLst>
          <pc:docMk/>
          <pc:sldMk cId="4024825327" sldId="302"/>
        </pc:sldMkLst>
      </pc:sldChg>
      <pc:sldChg chg="del">
        <pc:chgData name="Jan Nonnen" userId="5b3f43be-1e67-4f93-86b1-7bc150b366db" providerId="ADAL" clId="{BF0EC711-144A-B441-B402-00CE209A0C72}" dt="2019-05-17T07:28:56.831" v="80" actId="2696"/>
        <pc:sldMkLst>
          <pc:docMk/>
          <pc:sldMk cId="3077582525" sldId="303"/>
        </pc:sldMkLst>
      </pc:sldChg>
      <pc:sldChg chg="del">
        <pc:chgData name="Jan Nonnen" userId="5b3f43be-1e67-4f93-86b1-7bc150b366db" providerId="ADAL" clId="{BF0EC711-144A-B441-B402-00CE209A0C72}" dt="2019-05-17T07:28:56.702" v="75" actId="2696"/>
        <pc:sldMkLst>
          <pc:docMk/>
          <pc:sldMk cId="2719265683" sldId="304"/>
        </pc:sldMkLst>
      </pc:sldChg>
      <pc:sldChg chg="del">
        <pc:chgData name="Jan Nonnen" userId="5b3f43be-1e67-4f93-86b1-7bc150b366db" providerId="ADAL" clId="{BF0EC711-144A-B441-B402-00CE209A0C72}" dt="2019-05-17T07:28:56.890" v="84" actId="2696"/>
        <pc:sldMkLst>
          <pc:docMk/>
          <pc:sldMk cId="2118635506" sldId="305"/>
        </pc:sldMkLst>
      </pc:sldChg>
      <pc:sldChg chg="del">
        <pc:chgData name="Jan Nonnen" userId="5b3f43be-1e67-4f93-86b1-7bc150b366db" providerId="ADAL" clId="{BF0EC711-144A-B441-B402-00CE209A0C72}" dt="2019-05-17T07:28:56.259" v="55" actId="2696"/>
        <pc:sldMkLst>
          <pc:docMk/>
          <pc:sldMk cId="2346808612" sldId="306"/>
        </pc:sldMkLst>
      </pc:sldChg>
      <pc:sldChg chg="del">
        <pc:chgData name="Jan Nonnen" userId="5b3f43be-1e67-4f93-86b1-7bc150b366db" providerId="ADAL" clId="{BF0EC711-144A-B441-B402-00CE209A0C72}" dt="2019-05-17T07:28:55.797" v="34" actId="2696"/>
        <pc:sldMkLst>
          <pc:docMk/>
          <pc:sldMk cId="2097052275" sldId="307"/>
        </pc:sldMkLst>
      </pc:sldChg>
      <pc:sldChg chg="del">
        <pc:chgData name="Jan Nonnen" userId="5b3f43be-1e67-4f93-86b1-7bc150b366db" providerId="ADAL" clId="{BF0EC711-144A-B441-B402-00CE209A0C72}" dt="2019-05-17T07:28:55.499" v="19" actId="2696"/>
        <pc:sldMkLst>
          <pc:docMk/>
          <pc:sldMk cId="2232905293" sldId="308"/>
        </pc:sldMkLst>
      </pc:sldChg>
      <pc:sldChg chg="del">
        <pc:chgData name="Jan Nonnen" userId="5b3f43be-1e67-4f93-86b1-7bc150b366db" providerId="ADAL" clId="{BF0EC711-144A-B441-B402-00CE209A0C72}" dt="2019-05-17T07:28:55.517" v="20" actId="2696"/>
        <pc:sldMkLst>
          <pc:docMk/>
          <pc:sldMk cId="3359984001" sldId="309"/>
        </pc:sldMkLst>
      </pc:sldChg>
      <pc:sldChg chg="del">
        <pc:chgData name="Jan Nonnen" userId="5b3f43be-1e67-4f93-86b1-7bc150b366db" providerId="ADAL" clId="{BF0EC711-144A-B441-B402-00CE209A0C72}" dt="2019-05-17T07:28:55.529" v="21" actId="2696"/>
        <pc:sldMkLst>
          <pc:docMk/>
          <pc:sldMk cId="2875035150" sldId="310"/>
        </pc:sldMkLst>
      </pc:sldChg>
      <pc:sldChg chg="del">
        <pc:chgData name="Jan Nonnen" userId="5b3f43be-1e67-4f93-86b1-7bc150b366db" providerId="ADAL" clId="{BF0EC711-144A-B441-B402-00CE209A0C72}" dt="2019-05-17T07:28:56.082" v="46" actId="2696"/>
        <pc:sldMkLst>
          <pc:docMk/>
          <pc:sldMk cId="145247544" sldId="311"/>
        </pc:sldMkLst>
      </pc:sldChg>
      <pc:sldChg chg="del">
        <pc:chgData name="Jan Nonnen" userId="5b3f43be-1e67-4f93-86b1-7bc150b366db" providerId="ADAL" clId="{BF0EC711-144A-B441-B402-00CE209A0C72}" dt="2019-05-17T07:28:56.017" v="42" actId="2696"/>
        <pc:sldMkLst>
          <pc:docMk/>
          <pc:sldMk cId="4259729563" sldId="312"/>
        </pc:sldMkLst>
      </pc:sldChg>
      <pc:sldChg chg="del">
        <pc:chgData name="Jan Nonnen" userId="5b3f43be-1e67-4f93-86b1-7bc150b366db" providerId="ADAL" clId="{BF0EC711-144A-B441-B402-00CE209A0C72}" dt="2019-05-17T07:28:56.233" v="53" actId="2696"/>
        <pc:sldMkLst>
          <pc:docMk/>
          <pc:sldMk cId="3841023734" sldId="314"/>
        </pc:sldMkLst>
      </pc:sldChg>
      <pc:sldChg chg="del">
        <pc:chgData name="Jan Nonnen" userId="5b3f43be-1e67-4f93-86b1-7bc150b366db" providerId="ADAL" clId="{BF0EC711-144A-B441-B402-00CE209A0C72}" dt="2019-05-17T07:28:56.247" v="54" actId="2696"/>
        <pc:sldMkLst>
          <pc:docMk/>
          <pc:sldMk cId="2474670392" sldId="315"/>
        </pc:sldMkLst>
      </pc:sldChg>
      <pc:sldChg chg="del">
        <pc:chgData name="Jan Nonnen" userId="5b3f43be-1e67-4f93-86b1-7bc150b366db" providerId="ADAL" clId="{BF0EC711-144A-B441-B402-00CE209A0C72}" dt="2019-05-17T07:28:56.275" v="56" actId="2696"/>
        <pc:sldMkLst>
          <pc:docMk/>
          <pc:sldMk cId="853155474" sldId="316"/>
        </pc:sldMkLst>
      </pc:sldChg>
      <pc:sldChg chg="del">
        <pc:chgData name="Jan Nonnen" userId="5b3f43be-1e67-4f93-86b1-7bc150b366db" providerId="ADAL" clId="{BF0EC711-144A-B441-B402-00CE209A0C72}" dt="2019-05-17T07:28:56.293" v="57" actId="2696"/>
        <pc:sldMkLst>
          <pc:docMk/>
          <pc:sldMk cId="2416074271" sldId="317"/>
        </pc:sldMkLst>
      </pc:sldChg>
      <pc:sldChg chg="del">
        <pc:chgData name="Jan Nonnen" userId="5b3f43be-1e67-4f93-86b1-7bc150b366db" providerId="ADAL" clId="{BF0EC711-144A-B441-B402-00CE209A0C72}" dt="2019-05-17T07:28:56.491" v="67" actId="2696"/>
        <pc:sldMkLst>
          <pc:docMk/>
          <pc:sldMk cId="4039651683" sldId="318"/>
        </pc:sldMkLst>
      </pc:sldChg>
      <pc:sldChg chg="del">
        <pc:chgData name="Jan Nonnen" userId="5b3f43be-1e67-4f93-86b1-7bc150b366db" providerId="ADAL" clId="{BF0EC711-144A-B441-B402-00CE209A0C72}" dt="2019-05-17T07:28:56.522" v="68" actId="2696"/>
        <pc:sldMkLst>
          <pc:docMk/>
          <pc:sldMk cId="2939715957" sldId="319"/>
        </pc:sldMkLst>
      </pc:sldChg>
      <pc:sldChg chg="del">
        <pc:chgData name="Jan Nonnen" userId="5b3f43be-1e67-4f93-86b1-7bc150b366db" providerId="ADAL" clId="{BF0EC711-144A-B441-B402-00CE209A0C72}" dt="2019-05-17T07:28:56.318" v="58" actId="2696"/>
        <pc:sldMkLst>
          <pc:docMk/>
          <pc:sldMk cId="1566182305" sldId="320"/>
        </pc:sldMkLst>
      </pc:sldChg>
      <pc:sldChg chg="del">
        <pc:chgData name="Jan Nonnen" userId="5b3f43be-1e67-4f93-86b1-7bc150b366db" providerId="ADAL" clId="{BF0EC711-144A-B441-B402-00CE209A0C72}" dt="2019-05-17T07:28:56.337" v="59" actId="2696"/>
        <pc:sldMkLst>
          <pc:docMk/>
          <pc:sldMk cId="526047916" sldId="321"/>
        </pc:sldMkLst>
      </pc:sldChg>
      <pc:sldChg chg="del">
        <pc:chgData name="Jan Nonnen" userId="5b3f43be-1e67-4f93-86b1-7bc150b366db" providerId="ADAL" clId="{BF0EC711-144A-B441-B402-00CE209A0C72}" dt="2019-05-17T07:28:56.355" v="60" actId="2696"/>
        <pc:sldMkLst>
          <pc:docMk/>
          <pc:sldMk cId="1904595024" sldId="322"/>
        </pc:sldMkLst>
      </pc:sldChg>
      <pc:sldChg chg="del">
        <pc:chgData name="Jan Nonnen" userId="5b3f43be-1e67-4f93-86b1-7bc150b366db" providerId="ADAL" clId="{BF0EC711-144A-B441-B402-00CE209A0C72}" dt="2019-05-17T07:28:56.374" v="61" actId="2696"/>
        <pc:sldMkLst>
          <pc:docMk/>
          <pc:sldMk cId="1984666820" sldId="323"/>
        </pc:sldMkLst>
      </pc:sldChg>
      <pc:sldChg chg="del">
        <pc:chgData name="Jan Nonnen" userId="5b3f43be-1e67-4f93-86b1-7bc150b366db" providerId="ADAL" clId="{BF0EC711-144A-B441-B402-00CE209A0C72}" dt="2019-05-17T07:28:56.390" v="62" actId="2696"/>
        <pc:sldMkLst>
          <pc:docMk/>
          <pc:sldMk cId="4230583819" sldId="324"/>
        </pc:sldMkLst>
      </pc:sldChg>
      <pc:sldChg chg="del">
        <pc:chgData name="Jan Nonnen" userId="5b3f43be-1e67-4f93-86b1-7bc150b366db" providerId="ADAL" clId="{BF0EC711-144A-B441-B402-00CE209A0C72}" dt="2019-05-17T07:28:56.411" v="63" actId="2696"/>
        <pc:sldMkLst>
          <pc:docMk/>
          <pc:sldMk cId="4170010853" sldId="325"/>
        </pc:sldMkLst>
      </pc:sldChg>
      <pc:sldChg chg="del">
        <pc:chgData name="Jan Nonnen" userId="5b3f43be-1e67-4f93-86b1-7bc150b366db" providerId="ADAL" clId="{BF0EC711-144A-B441-B402-00CE209A0C72}" dt="2019-05-17T07:28:56.431" v="64" actId="2696"/>
        <pc:sldMkLst>
          <pc:docMk/>
          <pc:sldMk cId="1906211368" sldId="326"/>
        </pc:sldMkLst>
      </pc:sldChg>
      <pc:sldChg chg="del">
        <pc:chgData name="Jan Nonnen" userId="5b3f43be-1e67-4f93-86b1-7bc150b366db" providerId="ADAL" clId="{BF0EC711-144A-B441-B402-00CE209A0C72}" dt="2019-05-17T07:28:56.810" v="79" actId="2696"/>
        <pc:sldMkLst>
          <pc:docMk/>
          <pc:sldMk cId="1771187791" sldId="327"/>
        </pc:sldMkLst>
      </pc:sldChg>
      <pc:sldChg chg="del">
        <pc:chgData name="Jan Nonnen" userId="5b3f43be-1e67-4f93-86b1-7bc150b366db" providerId="ADAL" clId="{BF0EC711-144A-B441-B402-00CE209A0C72}" dt="2019-05-17T07:28:56.538" v="69" actId="2696"/>
        <pc:sldMkLst>
          <pc:docMk/>
          <pc:sldMk cId="3832883722" sldId="328"/>
        </pc:sldMkLst>
      </pc:sldChg>
      <pc:sldChg chg="del">
        <pc:chgData name="Jan Nonnen" userId="5b3f43be-1e67-4f93-86b1-7bc150b366db" providerId="ADAL" clId="{BF0EC711-144A-B441-B402-00CE209A0C72}" dt="2019-05-17T07:28:55.883" v="37" actId="2696"/>
        <pc:sldMkLst>
          <pc:docMk/>
          <pc:sldMk cId="1816786768" sldId="329"/>
        </pc:sldMkLst>
      </pc:sldChg>
      <pc:sldChg chg="del">
        <pc:chgData name="Jan Nonnen" userId="5b3f43be-1e67-4f93-86b1-7bc150b366db" providerId="ADAL" clId="{BF0EC711-144A-B441-B402-00CE209A0C72}" dt="2019-05-17T07:28:55.607" v="23" actId="2696"/>
        <pc:sldMkLst>
          <pc:docMk/>
          <pc:sldMk cId="1046114424" sldId="330"/>
        </pc:sldMkLst>
      </pc:sldChg>
      <pc:sldChg chg="del">
        <pc:chgData name="Jan Nonnen" userId="5b3f43be-1e67-4f93-86b1-7bc150b366db" providerId="ADAL" clId="{BF0EC711-144A-B441-B402-00CE209A0C72}" dt="2019-05-17T07:28:56.563" v="70" actId="2696"/>
        <pc:sldMkLst>
          <pc:docMk/>
          <pc:sldMk cId="3558514621" sldId="331"/>
        </pc:sldMkLst>
      </pc:sldChg>
      <pc:sldChg chg="del">
        <pc:chgData name="Jan Nonnen" userId="5b3f43be-1e67-4f93-86b1-7bc150b366db" providerId="ADAL" clId="{BF0EC711-144A-B441-B402-00CE209A0C72}" dt="2019-05-17T07:28:56.617" v="71" actId="2696"/>
        <pc:sldMkLst>
          <pc:docMk/>
          <pc:sldMk cId="1821447457" sldId="332"/>
        </pc:sldMkLst>
      </pc:sldChg>
      <pc:sldChg chg="del">
        <pc:chgData name="Jan Nonnen" userId="5b3f43be-1e67-4f93-86b1-7bc150b366db" providerId="ADAL" clId="{BF0EC711-144A-B441-B402-00CE209A0C72}" dt="2019-05-17T07:28:56.641" v="72" actId="2696"/>
        <pc:sldMkLst>
          <pc:docMk/>
          <pc:sldMk cId="2844617580" sldId="333"/>
        </pc:sldMkLst>
      </pc:sldChg>
      <pc:sldChg chg="del">
        <pc:chgData name="Jan Nonnen" userId="5b3f43be-1e67-4f93-86b1-7bc150b366db" providerId="ADAL" clId="{BF0EC711-144A-B441-B402-00CE209A0C72}" dt="2019-05-17T07:28:56.671" v="73" actId="2696"/>
        <pc:sldMkLst>
          <pc:docMk/>
          <pc:sldMk cId="1149303081" sldId="334"/>
        </pc:sldMkLst>
      </pc:sldChg>
      <pc:sldChg chg="del">
        <pc:chgData name="Jan Nonnen" userId="5b3f43be-1e67-4f93-86b1-7bc150b366db" providerId="ADAL" clId="{BF0EC711-144A-B441-B402-00CE209A0C72}" dt="2019-05-17T07:28:56.686" v="74" actId="2696"/>
        <pc:sldMkLst>
          <pc:docMk/>
          <pc:sldMk cId="3211867792" sldId="335"/>
        </pc:sldMkLst>
      </pc:sldChg>
      <pc:sldChg chg="del">
        <pc:chgData name="Jan Nonnen" userId="5b3f43be-1e67-4f93-86b1-7bc150b366db" providerId="ADAL" clId="{BF0EC711-144A-B441-B402-00CE209A0C72}" dt="2019-05-17T07:28:56.460" v="65" actId="2696"/>
        <pc:sldMkLst>
          <pc:docMk/>
          <pc:sldMk cId="770527645" sldId="336"/>
        </pc:sldMkLst>
      </pc:sldChg>
      <pc:sldChg chg="del">
        <pc:chgData name="Jan Nonnen" userId="5b3f43be-1e67-4f93-86b1-7bc150b366db" providerId="ADAL" clId="{BF0EC711-144A-B441-B402-00CE209A0C72}" dt="2019-05-17T07:28:56.475" v="66" actId="2696"/>
        <pc:sldMkLst>
          <pc:docMk/>
          <pc:sldMk cId="1111114543" sldId="337"/>
        </pc:sldMkLst>
      </pc:sldChg>
      <pc:sldChg chg="del">
        <pc:chgData name="Jan Nonnen" userId="5b3f43be-1e67-4f93-86b1-7bc150b366db" providerId="ADAL" clId="{BF0EC711-144A-B441-B402-00CE209A0C72}" dt="2019-05-17T07:28:56.926" v="87" actId="2696"/>
        <pc:sldMkLst>
          <pc:docMk/>
          <pc:sldMk cId="1830235734" sldId="338"/>
        </pc:sldMkLst>
      </pc:sldChg>
      <pc:sldChg chg="del">
        <pc:chgData name="Jan Nonnen" userId="5b3f43be-1e67-4f93-86b1-7bc150b366db" providerId="ADAL" clId="{BF0EC711-144A-B441-B402-00CE209A0C72}" dt="2019-05-17T07:28:56.911" v="86" actId="2696"/>
        <pc:sldMkLst>
          <pc:docMk/>
          <pc:sldMk cId="1566660584" sldId="339"/>
        </pc:sldMkLst>
      </pc:sldChg>
      <pc:sldChg chg="del">
        <pc:chgData name="Jan Nonnen" userId="5b3f43be-1e67-4f93-86b1-7bc150b366db" providerId="ADAL" clId="{BF0EC711-144A-B441-B402-00CE209A0C72}" dt="2019-05-17T07:28:56.970" v="89" actId="2696"/>
        <pc:sldMkLst>
          <pc:docMk/>
          <pc:sldMk cId="3745181059" sldId="341"/>
        </pc:sldMkLst>
      </pc:sldChg>
      <pc:sldChg chg="del">
        <pc:chgData name="Jan Nonnen" userId="5b3f43be-1e67-4f93-86b1-7bc150b366db" providerId="ADAL" clId="{BF0EC711-144A-B441-B402-00CE209A0C72}" dt="2019-05-17T07:28:56.983" v="90" actId="2696"/>
        <pc:sldMkLst>
          <pc:docMk/>
          <pc:sldMk cId="3041657982" sldId="342"/>
        </pc:sldMkLst>
      </pc:sldChg>
      <pc:sldChg chg="del">
        <pc:chgData name="Jan Nonnen" userId="5b3f43be-1e67-4f93-86b1-7bc150b366db" providerId="ADAL" clId="{BF0EC711-144A-B441-B402-00CE209A0C72}" dt="2019-05-17T07:28:56.945" v="88" actId="2696"/>
        <pc:sldMkLst>
          <pc:docMk/>
          <pc:sldMk cId="2617380438" sldId="343"/>
        </pc:sldMkLst>
      </pc:sldChg>
      <pc:sldChg chg="del">
        <pc:chgData name="Jan Nonnen" userId="5b3f43be-1e67-4f93-86b1-7bc150b366db" providerId="ADAL" clId="{BF0EC711-144A-B441-B402-00CE209A0C72}" dt="2019-05-17T07:28:57.016" v="91" actId="2696"/>
        <pc:sldMkLst>
          <pc:docMk/>
          <pc:sldMk cId="1911333891" sldId="344"/>
        </pc:sldMkLst>
      </pc:sldChg>
      <pc:sldChg chg="add del">
        <pc:chgData name="Jan Nonnen" userId="5b3f43be-1e67-4f93-86b1-7bc150b366db" providerId="ADAL" clId="{BF0EC711-144A-B441-B402-00CE209A0C72}" dt="2019-05-17T07:29:03.481" v="93" actId="2696"/>
        <pc:sldMkLst>
          <pc:docMk/>
          <pc:sldMk cId="32080039" sldId="513"/>
        </pc:sldMkLst>
      </pc:sldChg>
      <pc:sldChg chg="del">
        <pc:chgData name="Jan Nonnen" userId="5b3f43be-1e67-4f93-86b1-7bc150b366db" providerId="ADAL" clId="{BF0EC711-144A-B441-B402-00CE209A0C72}" dt="2019-05-17T07:28:56.714" v="76" actId="2696"/>
        <pc:sldMkLst>
          <pc:docMk/>
          <pc:sldMk cId="3155068815" sldId="514"/>
        </pc:sldMkLst>
      </pc:sldChg>
      <pc:sldChg chg="del">
        <pc:chgData name="Jan Nonnen" userId="5b3f43be-1e67-4f93-86b1-7bc150b366db" providerId="ADAL" clId="{BF0EC711-144A-B441-B402-00CE209A0C72}" dt="2019-05-17T07:28:56.731" v="77" actId="2696"/>
        <pc:sldMkLst>
          <pc:docMk/>
          <pc:sldMk cId="3016259" sldId="515"/>
        </pc:sldMkLst>
      </pc:sldChg>
      <pc:sldChg chg="del">
        <pc:chgData name="Jan Nonnen" userId="5b3f43be-1e67-4f93-86b1-7bc150b366db" providerId="ADAL" clId="{BF0EC711-144A-B441-B402-00CE209A0C72}" dt="2019-05-17T07:28:56.746" v="78" actId="2696"/>
        <pc:sldMkLst>
          <pc:docMk/>
          <pc:sldMk cId="1552462413" sldId="516"/>
        </pc:sldMkLst>
      </pc:sldChg>
      <pc:sldChg chg="del">
        <pc:chgData name="Jan Nonnen" userId="5b3f43be-1e67-4f93-86b1-7bc150b366db" providerId="ADAL" clId="{BF0EC711-144A-B441-B402-00CE209A0C72}" dt="2019-05-17T07:28:55.215" v="7" actId="2696"/>
        <pc:sldMkLst>
          <pc:docMk/>
          <pc:sldMk cId="3138983756" sldId="517"/>
        </pc:sldMkLst>
      </pc:sldChg>
      <pc:sldChg chg="del">
        <pc:chgData name="Jan Nonnen" userId="5b3f43be-1e67-4f93-86b1-7bc150b366db" providerId="ADAL" clId="{BF0EC711-144A-B441-B402-00CE209A0C72}" dt="2019-05-17T07:28:55.630" v="24" actId="2696"/>
        <pc:sldMkLst>
          <pc:docMk/>
          <pc:sldMk cId="2444192167" sldId="518"/>
        </pc:sldMkLst>
      </pc:sldChg>
      <pc:sldChg chg="del">
        <pc:chgData name="Jan Nonnen" userId="5b3f43be-1e67-4f93-86b1-7bc150b366db" providerId="ADAL" clId="{BF0EC711-144A-B441-B402-00CE209A0C72}" dt="2019-05-17T07:28:55.646" v="25" actId="2696"/>
        <pc:sldMkLst>
          <pc:docMk/>
          <pc:sldMk cId="2905679132" sldId="519"/>
        </pc:sldMkLst>
      </pc:sldChg>
      <pc:sldChg chg="del">
        <pc:chgData name="Jan Nonnen" userId="5b3f43be-1e67-4f93-86b1-7bc150b366db" providerId="ADAL" clId="{BF0EC711-144A-B441-B402-00CE209A0C72}" dt="2019-05-17T07:28:55.660" v="26" actId="2696"/>
        <pc:sldMkLst>
          <pc:docMk/>
          <pc:sldMk cId="1725127744" sldId="520"/>
        </pc:sldMkLst>
      </pc:sldChg>
      <pc:sldChg chg="del">
        <pc:chgData name="Jan Nonnen" userId="5b3f43be-1e67-4f93-86b1-7bc150b366db" providerId="ADAL" clId="{BF0EC711-144A-B441-B402-00CE209A0C72}" dt="2019-05-17T07:28:56.846" v="81" actId="2696"/>
        <pc:sldMkLst>
          <pc:docMk/>
          <pc:sldMk cId="1490588889" sldId="521"/>
        </pc:sldMkLst>
      </pc:sldChg>
      <pc:sldChg chg="del">
        <pc:chgData name="Jan Nonnen" userId="5b3f43be-1e67-4f93-86b1-7bc150b366db" providerId="ADAL" clId="{BF0EC711-144A-B441-B402-00CE209A0C72}" dt="2019-05-17T07:28:56.857" v="82" actId="2696"/>
        <pc:sldMkLst>
          <pc:docMk/>
          <pc:sldMk cId="3470286022" sldId="52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41C582-DCEE-E24D-87AC-6A139E3BA702}" type="datetimeFigureOut">
              <a:rPr lang="de-DE" smtClean="0"/>
              <a:t>09.08.19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197A1D-A849-664D-B323-9A94952F92A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59234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DA021A-7083-CC4A-97E8-B3980B8AD65F}" type="datetimeFigureOut">
              <a:rPr lang="de-DE" smtClean="0"/>
              <a:t>09.08.19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1C943-B9D9-8D46-BADC-70613F91B3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83098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01C943-B9D9-8D46-BADC-70613F91B314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8403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01C943-B9D9-8D46-BADC-70613F91B314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9247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Copyright 2019 Viaboxx GmbH, Königswinter, Germany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D8F0-4102-EA44-92E8-8C3036B06F5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4599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Copyright 2019 Viaboxx GmbH, Königswinter, Germany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D8F0-4102-EA44-92E8-8C3036B06F5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2984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Copyright 2019 Viaboxx GmbH, Königswinter, Germany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D8F0-4102-EA44-92E8-8C3036B06F5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8418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Copyright 2019 Viaboxx GmbH, Königswinter, Germany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D8F0-4102-EA44-92E8-8C3036B06F5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5035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Copyright 2019 Viaboxx GmbH, Königswinter, Germany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D8F0-4102-EA44-92E8-8C3036B06F5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5055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Copyright 2019 Viaboxx GmbH, Königswinter, Germany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D8F0-4102-EA44-92E8-8C3036B06F5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8843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Copyright 2019 Viaboxx GmbH, Königswinter, Germany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3173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Copyright 2019 Viaboxx GmbH, Königswinter, Germany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D8F0-4102-EA44-92E8-8C3036B06F5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1618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Copyright 2019 Viaboxx GmbH, Königswinter, Germany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D8F0-4102-EA44-92E8-8C3036B06F5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0352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Copyright 2019 Viaboxx GmbH, Königswinter, Germany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D8F0-4102-EA44-92E8-8C3036B06F5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2775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auf Platzhalter ziehen oder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Copyright 2019 Viaboxx GmbH, Königswinter, Germany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D8F0-4102-EA44-92E8-8C3036B06F5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992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175500" y="6209382"/>
            <a:ext cx="1816100" cy="618456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755900" y="6356350"/>
            <a:ext cx="4279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Copyright 2019 Viaboxx GmbH, Königswinter, Germany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699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5D8F0-4102-EA44-92E8-8C3036B06F58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9004300" y="0"/>
            <a:ext cx="152400" cy="6858001"/>
          </a:xfrm>
          <a:prstGeom prst="rect">
            <a:avLst/>
          </a:prstGeom>
          <a:solidFill>
            <a:srgbClr val="AD0A2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5019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First Steps with Deep Learning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/>
              <a:t>FrOSCon</a:t>
            </a:r>
            <a:r>
              <a:rPr lang="de-DE" dirty="0"/>
              <a:t> 2019</a:t>
            </a:r>
          </a:p>
          <a:p>
            <a:r>
              <a:rPr lang="de-DE" dirty="0"/>
              <a:t>Haitham Bjanthalah</a:t>
            </a:r>
          </a:p>
        </p:txBody>
      </p:sp>
    </p:spTree>
    <p:extLst>
      <p:ext uri="{BB962C8B-B14F-4D97-AF65-F5344CB8AC3E}">
        <p14:creationId xmlns:p14="http://schemas.microsoft.com/office/powerpoint/2010/main" val="2368969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E8E8B-79E7-C445-8D60-30ABA14B8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Index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AA178-E3C1-3748-BCDE-7B26D7205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/>
              <a:t>Clone Repo (haitham-b/deeplearning-CatsVsDogs)</a:t>
            </a:r>
          </a:p>
          <a:p>
            <a:r>
              <a:rPr lang="en-GB"/>
              <a:t>Create virtualenv (optional but recommended)</a:t>
            </a:r>
          </a:p>
          <a:p>
            <a:r>
              <a:rPr lang="en-GB"/>
              <a:t>Install requirements</a:t>
            </a:r>
          </a:p>
          <a:p>
            <a:r>
              <a:rPr lang="en-GB"/>
              <a:t>Prepare data and code training app</a:t>
            </a:r>
          </a:p>
          <a:p>
            <a:r>
              <a:rPr lang="en-GB"/>
              <a:t>Code classification app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A4E057-5C50-FC4F-B072-C21359053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Copyright 2019 Viaboxx GmbH, Königswinter, Germany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1DEC1-2244-6547-BEEA-27164F69C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D8F0-4102-EA44-92E8-8C3036B06F58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7658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54D9A8-6080-864A-9972-270DCFDB4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Copyright 2019 Viaboxx GmbH, Königswinter, Germany</a:t>
            </a:r>
            <a:endParaRPr lang="de-D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21791C-F83C-854C-B225-B22BB6D3C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D8F0-4102-EA44-92E8-8C3036B06F58}" type="slidenum">
              <a:rPr lang="de-DE" smtClean="0"/>
              <a:t>3</a:t>
            </a:fld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A567B97-0D2D-DD4D-955F-15769318F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4456" y="2345856"/>
            <a:ext cx="2775088" cy="1485900"/>
          </a:xfrm>
        </p:spPr>
        <p:txBody>
          <a:bodyPr/>
          <a:lstStyle/>
          <a:p>
            <a:pPr algn="ctr"/>
            <a:r>
              <a:rPr lang="en-GB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371928454"/>
      </p:ext>
    </p:extLst>
  </p:cSld>
  <p:clrMapOvr>
    <a:masterClrMapping/>
  </p:clrMapOvr>
</p:sld>
</file>

<file path=ppt/theme/theme1.xml><?xml version="1.0" encoding="utf-8"?>
<a:theme xmlns:a="http://schemas.openxmlformats.org/drawingml/2006/main" name="Viabox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Viaboxx</Template>
  <TotalTime>48211</TotalTime>
  <Words>57</Words>
  <Application>Microsoft Macintosh PowerPoint</Application>
  <PresentationFormat>On-screen Show (4:3)</PresentationFormat>
  <Paragraphs>16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Viaboxx</vt:lpstr>
      <vt:lpstr>First Steps with Deep Learning</vt:lpstr>
      <vt:lpstr>Index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Jürgen Lüders</dc:creator>
  <cp:lastModifiedBy>Haitham Bjanthalah</cp:lastModifiedBy>
  <cp:revision>417</cp:revision>
  <cp:lastPrinted>2019-05-17T14:48:39Z</cp:lastPrinted>
  <dcterms:created xsi:type="dcterms:W3CDTF">2016-06-03T08:49:31Z</dcterms:created>
  <dcterms:modified xsi:type="dcterms:W3CDTF">2019-08-09T09:37:54Z</dcterms:modified>
</cp:coreProperties>
</file>